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ta" initials="M" lastIdx="2" clrIdx="0">
    <p:extLst>
      <p:ext uri="{19B8F6BF-5375-455C-9EA6-DF929625EA0E}">
        <p15:presenceInfo xmlns:p15="http://schemas.microsoft.com/office/powerpoint/2012/main" userId="Mart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115" y="19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A847CBBA-AFC3-4977-ACF0-41866C94AC5C}" type="datetimeFigureOut">
              <a:rPr lang="pl-PL" smtClean="0"/>
              <a:t>09.09.2021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0CB1AE4-01A0-4C7A-A8E3-75EBA3028683}" type="slidenum">
              <a:rPr lang="pl-PL" smtClean="0"/>
              <a:t>‹#›</a:t>
            </a:fld>
            <a:endParaRPr lang="pl-PL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35014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7CBBA-AFC3-4977-ACF0-41866C94AC5C}" type="datetimeFigureOut">
              <a:rPr lang="pl-PL" smtClean="0"/>
              <a:t>09.09.2021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1AE4-01A0-4C7A-A8E3-75EBA302868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47106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7CBBA-AFC3-4977-ACF0-41866C94AC5C}" type="datetimeFigureOut">
              <a:rPr lang="pl-PL" smtClean="0"/>
              <a:t>09.09.2021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1AE4-01A0-4C7A-A8E3-75EBA302868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54306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7CBBA-AFC3-4977-ACF0-41866C94AC5C}" type="datetimeFigureOut">
              <a:rPr lang="pl-PL" smtClean="0"/>
              <a:t>09.09.2021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1AE4-01A0-4C7A-A8E3-75EBA302868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90600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7CBBA-AFC3-4977-ACF0-41866C94AC5C}" type="datetimeFigureOut">
              <a:rPr lang="pl-PL" smtClean="0"/>
              <a:t>09.09.2021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1AE4-01A0-4C7A-A8E3-75EBA302868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0636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7CBBA-AFC3-4977-ACF0-41866C94AC5C}" type="datetimeFigureOut">
              <a:rPr lang="pl-PL" smtClean="0"/>
              <a:t>09.09.2021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1AE4-01A0-4C7A-A8E3-75EBA302868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06417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7CBBA-AFC3-4977-ACF0-41866C94AC5C}" type="datetimeFigureOut">
              <a:rPr lang="pl-PL" smtClean="0"/>
              <a:t>09.09.2021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1AE4-01A0-4C7A-A8E3-75EBA302868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01721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7CBBA-AFC3-4977-ACF0-41866C94AC5C}" type="datetimeFigureOut">
              <a:rPr lang="pl-PL" smtClean="0"/>
              <a:t>09.09.2021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1AE4-01A0-4C7A-A8E3-75EBA302868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222037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7CBBA-AFC3-4977-ACF0-41866C94AC5C}" type="datetimeFigureOut">
              <a:rPr lang="pl-PL" smtClean="0"/>
              <a:t>09.09.2021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1AE4-01A0-4C7A-A8E3-75EBA302868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479697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7CBBA-AFC3-4977-ACF0-41866C94AC5C}" type="datetimeFigureOut">
              <a:rPr lang="pl-PL" smtClean="0"/>
              <a:t>09.09.2021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1AE4-01A0-4C7A-A8E3-75EBA302868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37604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7CBBA-AFC3-4977-ACF0-41866C94AC5C}" type="datetimeFigureOut">
              <a:rPr lang="pl-PL" smtClean="0"/>
              <a:t>09.09.2021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1AE4-01A0-4C7A-A8E3-75EBA302868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237744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7CBBA-AFC3-4977-ACF0-41866C94AC5C}" type="datetimeFigureOut">
              <a:rPr lang="pl-PL" smtClean="0"/>
              <a:t>09.09.2021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1AE4-01A0-4C7A-A8E3-75EBA3028683}" type="slidenum">
              <a:rPr lang="pl-PL" smtClean="0"/>
              <a:t>‹#›</a:t>
            </a:fld>
            <a:endParaRPr lang="pl-PL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896487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7CBBA-AFC3-4977-ACF0-41866C94AC5C}" type="datetimeFigureOut">
              <a:rPr lang="pl-PL" smtClean="0"/>
              <a:t>09.09.2021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1AE4-01A0-4C7A-A8E3-75EBA302868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014779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7CBBA-AFC3-4977-ACF0-41866C94AC5C}" type="datetimeFigureOut">
              <a:rPr lang="pl-PL" smtClean="0"/>
              <a:t>09.09.2021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1AE4-01A0-4C7A-A8E3-75EBA302868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398306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7CBBA-AFC3-4977-ACF0-41866C94AC5C}" type="datetimeFigureOut">
              <a:rPr lang="pl-PL" smtClean="0"/>
              <a:t>09.09.2021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1AE4-01A0-4C7A-A8E3-75EBA302868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059554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7CBBA-AFC3-4977-ACF0-41866C94AC5C}" type="datetimeFigureOut">
              <a:rPr lang="pl-PL" smtClean="0"/>
              <a:t>09.09.2021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1AE4-01A0-4C7A-A8E3-75EBA302868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927277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7CBBA-AFC3-4977-ACF0-41866C94AC5C}" type="datetimeFigureOut">
              <a:rPr lang="pl-PL" smtClean="0"/>
              <a:t>09.09.2021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1AE4-01A0-4C7A-A8E3-75EBA302868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240957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47CBBA-AFC3-4977-ACF0-41866C94AC5C}" type="datetimeFigureOut">
              <a:rPr lang="pl-PL" smtClean="0"/>
              <a:t>09.09.2021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B1AE4-01A0-4C7A-A8E3-75EBA302868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789211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A847CBBA-AFC3-4977-ACF0-41866C94AC5C}" type="datetimeFigureOut">
              <a:rPr lang="pl-PL" smtClean="0"/>
              <a:t>09.09.2021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30CB1AE4-01A0-4C7A-A8E3-75EBA302868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44879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  <p:sldLayoutId id="2147483901" r:id="rId3"/>
    <p:sldLayoutId id="2147483902" r:id="rId4"/>
    <p:sldLayoutId id="2147483903" r:id="rId5"/>
    <p:sldLayoutId id="2147483904" r:id="rId6"/>
    <p:sldLayoutId id="2147483905" r:id="rId7"/>
    <p:sldLayoutId id="2147483906" r:id="rId8"/>
    <p:sldLayoutId id="2147483907" r:id="rId9"/>
    <p:sldLayoutId id="2147483908" r:id="rId10"/>
    <p:sldLayoutId id="2147483909" r:id="rId11"/>
    <p:sldLayoutId id="2147483910" r:id="rId12"/>
    <p:sldLayoutId id="2147483911" r:id="rId13"/>
    <p:sldLayoutId id="2147483912" r:id="rId14"/>
    <p:sldLayoutId id="2147483913" r:id="rId15"/>
    <p:sldLayoutId id="2147483914" r:id="rId16"/>
    <p:sldLayoutId id="2147483915" r:id="rId17"/>
    <p:sldLayoutId id="2147483916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f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fif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D7A43B3-E119-4A5E-B292-CC47669535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497150" y="5106"/>
            <a:ext cx="8353038" cy="2262781"/>
          </a:xfrm>
        </p:spPr>
        <p:txBody>
          <a:bodyPr>
            <a:normAutofit fontScale="90000"/>
          </a:bodyPr>
          <a:lstStyle/>
          <a:p>
            <a:r>
              <a:rPr lang="pl-PL" dirty="0"/>
              <a:t>Odsiecz wiedeńska 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E2E59FBC-3198-4AAD-B645-6EBE0835C1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27195" y="4595220"/>
            <a:ext cx="8915399" cy="1126283"/>
          </a:xfrm>
        </p:spPr>
        <p:txBody>
          <a:bodyPr/>
          <a:lstStyle/>
          <a:p>
            <a:r>
              <a:rPr lang="pl-PL" dirty="0"/>
              <a:t>Co warto widzieć 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AFD87C58-C845-4B0E-8E61-1F65420B89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144" y="2736976"/>
            <a:ext cx="4780625" cy="2867488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A8BE0FF6-59BD-4B54-9CE4-40F60F35D5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68648">
            <a:off x="8135635" y="487977"/>
            <a:ext cx="3873438" cy="2542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394043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1933457-F15E-41A0-A2A2-E5CDDDEAC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68353"/>
            <a:ext cx="10396882" cy="1151965"/>
          </a:xfrm>
        </p:spPr>
        <p:txBody>
          <a:bodyPr>
            <a:normAutofit fontScale="90000"/>
          </a:bodyPr>
          <a:lstStyle/>
          <a:p>
            <a:r>
              <a:rPr lang="pl-PL" dirty="0"/>
              <a:t>bitwa stoczyła się 12 września 1683 pod Wiedniem między imperium osmańskim a wojskami polsko-austriacko-niemieckimi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248AB25-A658-4FA0-AFBD-2EA3878041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Wojskami polsko-austriacko-niemieckimi dowodził król Jan III Sobieski</a:t>
            </a:r>
          </a:p>
          <a:p>
            <a:pPr marL="0" indent="0">
              <a:buNone/>
            </a:pPr>
            <a:endParaRPr lang="pl-PL" dirty="0"/>
          </a:p>
          <a:p>
            <a:pPr marL="0" indent="0">
              <a:buNone/>
            </a:pPr>
            <a:r>
              <a:rPr lang="pl-PL" dirty="0"/>
              <a:t>Oddziałami imperium osmańskiego dowodził </a:t>
            </a:r>
          </a:p>
          <a:p>
            <a:pPr marL="0" indent="0">
              <a:buNone/>
            </a:pPr>
            <a:r>
              <a:rPr lang="pl-PL" dirty="0"/>
              <a:t>Wezyra Kara Mustafa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BC2985D6-CC2E-4915-B9CE-E5200D9D03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852340"/>
            <a:ext cx="2592279" cy="3215793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57E2204E-EABC-4061-B948-121153445E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1844" y="3236374"/>
            <a:ext cx="3826276" cy="3433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6073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u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C585E47-270B-4486-931A-143E7B6C5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200025"/>
            <a:ext cx="10396882" cy="1151965"/>
          </a:xfrm>
        </p:spPr>
        <p:txBody>
          <a:bodyPr>
            <a:normAutofit/>
          </a:bodyPr>
          <a:lstStyle/>
          <a:p>
            <a:r>
              <a:rPr lang="pl-PL" dirty="0"/>
              <a:t>Bitwa rozpoczęła się rankiem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FF0810E-06E4-4775-A6A5-001034295E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143000"/>
            <a:ext cx="10396883" cy="1355035"/>
          </a:xfrm>
        </p:spPr>
        <p:txBody>
          <a:bodyPr/>
          <a:lstStyle/>
          <a:p>
            <a:r>
              <a:rPr lang="pl-PL" dirty="0"/>
              <a:t>Bitwa Zakończyła się klęską Osmanów 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9CAFA10C-A41C-4BDA-83DA-E4CE4CFBF0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500" y="2166938"/>
            <a:ext cx="7439025" cy="4491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775183"/>
      </p:ext>
    </p:extLst>
  </p:cSld>
  <p:clrMapOvr>
    <a:masterClrMapping/>
  </p:clrMapOvr>
  <p:transition spd="med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1DA92D5-8F14-4580-83AF-E7F0F1B68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104775"/>
            <a:ext cx="10396882" cy="1151965"/>
          </a:xfrm>
        </p:spPr>
        <p:txBody>
          <a:bodyPr>
            <a:normAutofit fontScale="90000"/>
          </a:bodyPr>
          <a:lstStyle/>
          <a:p>
            <a:r>
              <a:rPr lang="pl-PL" dirty="0"/>
              <a:t>Garnizon wiedeński liczył 18 tysięcy zbrojnych oraz artylerię.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CD1A1CE5-86F8-4B5E-B617-AE57C6FE4A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1971" y="1638300"/>
            <a:ext cx="4845653" cy="5114925"/>
          </a:xfr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4A419E2A-04D0-4B03-A5B8-11F0ACCBC9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2154">
            <a:off x="200345" y="1838324"/>
            <a:ext cx="6838950" cy="3419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2644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D20526C-9D1F-4E15-AFFF-F47187EAA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Do spotkania z wojskami austriacko-niemieckim doszło 3 września w mieście </a:t>
            </a:r>
            <a:r>
              <a:rPr lang="pl-PL" dirty="0" err="1"/>
              <a:t>Tulln</a:t>
            </a:r>
            <a:r>
              <a:rPr lang="pl-PL" dirty="0"/>
              <a:t> nad Dunajem.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A154F74-6EE2-4AD2-9A69-9DE2033BC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072796"/>
            <a:ext cx="10396883" cy="3311189"/>
          </a:xfrm>
        </p:spPr>
        <p:txBody>
          <a:bodyPr/>
          <a:lstStyle/>
          <a:p>
            <a:r>
              <a:rPr lang="pl-PL" dirty="0"/>
              <a:t>Sobieskiemu przekazano wówczas dowodzenie nad armią.</a:t>
            </a:r>
          </a:p>
          <a:p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827A4C16-9874-408D-A36A-F679D4DDB0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7387" y="2952750"/>
            <a:ext cx="5834063" cy="3057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8691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5B66CBB-EA27-4D47-B626-E8DE92A3E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pl-PL" dirty="0"/>
            </a:br>
            <a:r>
              <a:rPr lang="pl-PL" dirty="0"/>
              <a:t>Armia wezyra Kara Mustafy liczyła około 150 tysięcy żołnierzy.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B8ADBE5-34C1-4E96-B479-927269697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787046"/>
            <a:ext cx="10396883" cy="3311189"/>
          </a:xfrm>
        </p:spPr>
        <p:txBody>
          <a:bodyPr/>
          <a:lstStyle/>
          <a:p>
            <a:r>
              <a:rPr lang="pl-PL" dirty="0"/>
              <a:t>Jest to bardzo ogromna liczba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90DF4D5B-8E71-4C63-89FA-F87FC07E52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062" y="3429000"/>
            <a:ext cx="6124575" cy="2971800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658B7863-5E2C-40B3-90A3-48E4709D8D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993" y="2857500"/>
            <a:ext cx="4466877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201341"/>
      </p:ext>
    </p:extLst>
  </p:cSld>
  <p:clrMapOvr>
    <a:masterClrMapping/>
  </p:clrMapOvr>
  <p:transition spd="slow">
    <p:randomBar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9FA0BDE-7198-46A9-80E8-2C4286B6E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3200" dirty="0"/>
              <a:t>Sobieski skierował wojska austriacko-niemieckie w rejon, w którym toczyła się najbardziej zażarta walka, żeby spychały wojsko osmańskie w stronę oblężonego Wiednia.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632539BB-9B56-4511-A53F-6EEC03E265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2569" y="2286001"/>
            <a:ext cx="4945856" cy="2628900"/>
          </a:xfrm>
        </p:spPr>
      </p:pic>
    </p:spTree>
    <p:extLst>
      <p:ext uri="{BB962C8B-B14F-4D97-AF65-F5344CB8AC3E}">
        <p14:creationId xmlns:p14="http://schemas.microsoft.com/office/powerpoint/2010/main" val="23648671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592ADFB-B0C6-4BA6-AA31-B6C6F619F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pl-PL" dirty="0"/>
            </a:br>
            <a:r>
              <a:rPr lang="pl-PL" dirty="0"/>
              <a:t>Bitwa trwała około 12 godzin, z czego ponad 11 sam ostrzał artyleryjski.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44C76968-5F37-4407-A925-2C6A79B6FD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69195">
            <a:off x="7124700" y="2610410"/>
            <a:ext cx="3638550" cy="2809875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E25AF4D2-C7BB-4824-AF0B-EB6B58C11E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1" y="2772334"/>
            <a:ext cx="4158748" cy="2486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212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14:flythrough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1E2969D-5CBA-48CA-8789-D6EEEC327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1" y="3876675"/>
            <a:ext cx="10396882" cy="1151965"/>
          </a:xfrm>
        </p:spPr>
        <p:txBody>
          <a:bodyPr>
            <a:normAutofit fontScale="90000"/>
          </a:bodyPr>
          <a:lstStyle/>
          <a:p>
            <a:br>
              <a:rPr lang="pl-PL" dirty="0"/>
            </a:br>
            <a:r>
              <a:rPr lang="pl-PL" sz="4400" dirty="0"/>
              <a:t>Atak na odsłonięty obóz turecki spowodował, iż sam wezyr Kara Mustafa rzucił się do ucieczki przed napierającymi wojskami koalicji</a:t>
            </a:r>
            <a:r>
              <a:rPr lang="pl-PL" dirty="0"/>
              <a:t>.</a:t>
            </a:r>
            <a:br>
              <a:rPr lang="pl-PL" dirty="0"/>
            </a:br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79C3D1B1-3CCB-43AD-A225-76302CD156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1" y="0"/>
            <a:ext cx="11430000" cy="3305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1572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3ABED5B-7FBE-4CA1-82D3-328C49284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95275"/>
            <a:ext cx="10396882" cy="1151965"/>
          </a:xfrm>
        </p:spPr>
        <p:txBody>
          <a:bodyPr>
            <a:normAutofit fontScale="90000"/>
          </a:bodyPr>
          <a:lstStyle/>
          <a:p>
            <a:br>
              <a:rPr lang="pl-PL" dirty="0"/>
            </a:br>
            <a:r>
              <a:rPr lang="pl-PL" sz="2700" dirty="0"/>
              <a:t>Skutkiem olbrzymiej klęski, poniesionej przez wojska tureckie, było zakończenie ekspansji Imperium Osmańskiego w Europie.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961CF9D-BBC7-4F50-8E84-EA78E4D094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76200" y="-295275"/>
            <a:ext cx="10396883" cy="3311189"/>
          </a:xfrm>
        </p:spPr>
        <p:txBody>
          <a:bodyPr/>
          <a:lstStyle/>
          <a:p>
            <a:r>
              <a:rPr lang="pl-PL" dirty="0"/>
              <a:t>Dowodzący tureckimi oddziałami wezyr Kara Mustafa został przez sułtana skazany na śmierć.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BF7242A3-9BCC-448B-B99C-B8CF2FB3A4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2267" y="1621006"/>
            <a:ext cx="7987058" cy="4442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2446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ydarzenie główne">
  <a:themeElements>
    <a:clrScheme name="Wydarzenie główne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Wydarzenie główne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ydarzenie główne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TM04033927[[fn=Wydarzenie główne]]</Template>
  <TotalTime>109</TotalTime>
  <Words>181</Words>
  <Application>Microsoft Office PowerPoint</Application>
  <PresentationFormat>Panoramiczny</PresentationFormat>
  <Paragraphs>19</Paragraphs>
  <Slides>10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3" baseType="lpstr">
      <vt:lpstr>Arial</vt:lpstr>
      <vt:lpstr>Impact</vt:lpstr>
      <vt:lpstr>Wydarzenie główne</vt:lpstr>
      <vt:lpstr>Odsiecz wiedeńska </vt:lpstr>
      <vt:lpstr>bitwa stoczyła się 12 września 1683 pod Wiedniem między imperium osmańskim a wojskami polsko-austriacko-niemieckimi</vt:lpstr>
      <vt:lpstr>Bitwa rozpoczęła się rankiem</vt:lpstr>
      <vt:lpstr>Garnizon wiedeński liczył 18 tysięcy zbrojnych oraz artylerię.</vt:lpstr>
      <vt:lpstr>Do spotkania z wojskami austriacko-niemieckim doszło 3 września w mieście Tulln nad Dunajem.</vt:lpstr>
      <vt:lpstr> Armia wezyra Kara Mustafy liczyła około 150 tysięcy żołnierzy.</vt:lpstr>
      <vt:lpstr>Sobieski skierował wojska austriacko-niemieckie w rejon, w którym toczyła się najbardziej zażarta walka, żeby spychały wojsko osmańskie w stronę oblężonego Wiednia.</vt:lpstr>
      <vt:lpstr> Bitwa trwała około 12 godzin, z czego ponad 11 sam ostrzał artyleryjski.</vt:lpstr>
      <vt:lpstr> Atak na odsłonięty obóz turecki spowodował, iż sam wezyr Kara Mustafa rzucił się do ucieczki przed napierającymi wojskami koalicji. </vt:lpstr>
      <vt:lpstr> Skutkiem olbrzymiej klęski, poniesionej przez wojska tureckie, było zakończenie ekspansji Imperium Osmańskiego w Europie.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Odsiecz wiedeńska </dc:title>
  <dc:creator>Marta</dc:creator>
  <cp:lastModifiedBy>Marta</cp:lastModifiedBy>
  <cp:revision>1</cp:revision>
  <dcterms:created xsi:type="dcterms:W3CDTF">2021-09-09T16:21:30Z</dcterms:created>
  <dcterms:modified xsi:type="dcterms:W3CDTF">2021-09-09T18:10:42Z</dcterms:modified>
</cp:coreProperties>
</file>